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7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62" r:id="rId5"/>
    <p:sldId id="273" r:id="rId6"/>
    <p:sldId id="263" r:id="rId7"/>
    <p:sldId id="272" r:id="rId8"/>
    <p:sldId id="267" r:id="rId9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94C"/>
    <a:srgbClr val="FFFF99"/>
    <a:srgbClr val="3399FF"/>
    <a:srgbClr val="1F1F5F"/>
    <a:srgbClr val="252571"/>
    <a:srgbClr val="1D1D79"/>
    <a:srgbClr val="28287A"/>
    <a:srgbClr val="3333CC"/>
    <a:srgbClr val="9BCDFF"/>
    <a:srgbClr val="7B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7657" autoAdjust="0"/>
  </p:normalViewPr>
  <p:slideViewPr>
    <p:cSldViewPr>
      <p:cViewPr varScale="1">
        <p:scale>
          <a:sx n="101" d="100"/>
          <a:sy n="101" d="100"/>
        </p:scale>
        <p:origin x="19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-1884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4" cy="5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4" cy="5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7938"/>
            <a:ext cx="3026834" cy="5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767938"/>
            <a:ext cx="3026834" cy="5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4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954" y="0"/>
            <a:ext cx="3026834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367"/>
            <a:ext cx="3026834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954" y="8817367"/>
            <a:ext cx="3026834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7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7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9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9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1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19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4799" y="1143000"/>
            <a:ext cx="8229601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l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Gabriel Petek, Legislative Analyst</a:t>
            </a:r>
          </a:p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6482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Subtitle 2"/>
          <p:cNvSpPr txBox="1">
            <a:spLocks/>
          </p:cNvSpPr>
          <p:nvPr userDrawn="1"/>
        </p:nvSpPr>
        <p:spPr>
          <a:xfrm>
            <a:off x="3733800" y="4419600"/>
            <a:ext cx="1676400" cy="381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Presented to:</a:t>
            </a:r>
          </a:p>
        </p:txBody>
      </p:sp>
      <p:pic>
        <p:nvPicPr>
          <p:cNvPr id="1026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8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(Continued)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22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2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 with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(Continued)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22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905000"/>
            <a:ext cx="8305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7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4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95400" y="2667000"/>
            <a:ext cx="7086600" cy="762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lao.ca.gov</a:t>
            </a:r>
          </a:p>
        </p:txBody>
      </p:sp>
    </p:spTree>
    <p:extLst>
      <p:ext uri="{BB962C8B-B14F-4D97-AF65-F5344CB8AC3E}">
        <p14:creationId xmlns:p14="http://schemas.microsoft.com/office/powerpoint/2010/main" val="17713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4958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8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4799" y="1143000"/>
            <a:ext cx="8229601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l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8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23622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2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Section Header</a:t>
            </a:r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4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24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800" dirty="0" smtClean="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2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482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lang="en-US" sz="18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lang="en-US" sz="1600" b="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2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2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Divider Page</a:t>
            </a:r>
          </a:p>
        </p:txBody>
      </p:sp>
      <p:pic>
        <p:nvPicPr>
          <p:cNvPr id="10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2" descr="C:\Users\vchu\Desktop\Powerpoint Designs\lao-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9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60" r:id="rId9"/>
    <p:sldLayoutId id="2147483682" r:id="rId10"/>
    <p:sldLayoutId id="2147483685" r:id="rId11"/>
    <p:sldLayoutId id="2147483686" r:id="rId12"/>
    <p:sldLayoutId id="2147483687" r:id="rId13"/>
    <p:sldLayoutId id="2147483681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b="1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November 7, 2019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California’s Budget Situation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2019 CSMA Fall Conference</a:t>
            </a:r>
          </a:p>
        </p:txBody>
      </p:sp>
    </p:spTree>
    <p:extLst>
      <p:ext uri="{BB962C8B-B14F-4D97-AF65-F5344CB8AC3E}">
        <p14:creationId xmlns:p14="http://schemas.microsoft.com/office/powerpoint/2010/main" val="20899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91" y="2133600"/>
            <a:ext cx="4941009" cy="4191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Condition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5471474" cy="42672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2019-20 Budget Package </a:t>
            </a:r>
            <a:br>
              <a:rPr lang="en-US" dirty="0" smtClean="0"/>
            </a:br>
            <a:r>
              <a:rPr lang="en-US" dirty="0" smtClean="0"/>
              <a:t>Allocates a $21.5 Billion Surplus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/>
        </p:blipFill>
        <p:spPr>
          <a:xfrm>
            <a:off x="2514600" y="2133600"/>
            <a:ext cx="4784492" cy="44475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and Liability </a:t>
            </a:r>
            <a:r>
              <a:rPr lang="en-US" dirty="0" smtClean="0"/>
              <a:t>Payments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Recently Enacted Budgets Have Allocated the Available Surplus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480633" cy="36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6" y="2057400"/>
            <a:ext cx="7453974" cy="41393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Programmatic </a:t>
            </a:r>
            <a:r>
              <a:rPr lang="en-US" dirty="0" smtClean="0"/>
              <a:t>Spending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$1.7 Billion in Program Spending</a:t>
            </a:r>
            <a:br>
              <a:rPr lang="en-US" dirty="0" smtClean="0"/>
            </a:br>
            <a:r>
              <a:rPr lang="en-US" dirty="0" smtClean="0"/>
              <a:t>Subject </a:t>
            </a:r>
            <a:r>
              <a:rPr lang="en-US" dirty="0"/>
              <a:t>to Suspension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87" y="2209800"/>
            <a:ext cx="5442326" cy="42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57</Words>
  <Application>Microsoft Office PowerPoint</Application>
  <PresentationFormat>On-screen Show (4:3)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Times New Roman</vt:lpstr>
      <vt:lpstr>Wingdings</vt:lpstr>
      <vt:lpstr>LAO Slide Template</vt:lpstr>
      <vt:lpstr>California’s Budget Situation</vt:lpstr>
      <vt:lpstr>General Fund Condition Summary</vt:lpstr>
      <vt:lpstr>How the 2019-20 Budget Package  Allocates a $21.5 Billion Surplus</vt:lpstr>
      <vt:lpstr>Debt and Liability Payments</vt:lpstr>
      <vt:lpstr>How Recently Enacted Budgets Have Allocated the Available Surplus</vt:lpstr>
      <vt:lpstr>Major Programmatic Spending</vt:lpstr>
      <vt:lpstr>$1.7 Billion in Program Spending Subject to Suspension</vt:lpstr>
      <vt:lpstr>PowerPoint Presentation</vt:lpstr>
    </vt:vector>
  </TitlesOfParts>
  <Company>LAO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Chu</dc:creator>
  <cp:lastModifiedBy>Tauzer, Todd</cp:lastModifiedBy>
  <cp:revision>21</cp:revision>
  <cp:lastPrinted>2019-10-24T22:32:37Z</cp:lastPrinted>
  <dcterms:created xsi:type="dcterms:W3CDTF">2017-03-29T22:52:51Z</dcterms:created>
  <dcterms:modified xsi:type="dcterms:W3CDTF">2019-11-04T21:12:58Z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